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9BFD15-7C1C-439F-964E-E889512B9C71}" v="27" dt="2026-06-13T13:39:17.619"/>
    <p1510:client id="{BFEA2FB7-31AB-4838-A1AE-6459BEB88F85}" v="35" dt="2026-06-13T13:06:11.6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roshan, Hossein" userId="912c69bd-5c2a-4826-bfd6-0f70bce0a23a" providerId="ADAL" clId="{88533559-7363-43D1-B5BD-3C53B20CB4B1}"/>
    <pc:docChg chg="undo custSel addSld delSld modSld">
      <pc:chgData name="Abroshan, Hossein" userId="912c69bd-5c2a-4826-bfd6-0f70bce0a23a" providerId="ADAL" clId="{88533559-7363-43D1-B5BD-3C53B20CB4B1}" dt="2026-06-13T14:24:02.468" v="312" actId="20577"/>
      <pc:docMkLst>
        <pc:docMk/>
      </pc:docMkLst>
      <pc:sldChg chg="addSp delSp modSp mod">
        <pc:chgData name="Abroshan, Hossein" userId="912c69bd-5c2a-4826-bfd6-0f70bce0a23a" providerId="ADAL" clId="{88533559-7363-43D1-B5BD-3C53B20CB4B1}" dt="2026-06-13T13:29:31.913" v="208" actId="5793"/>
        <pc:sldMkLst>
          <pc:docMk/>
          <pc:sldMk cId="778255036" sldId="256"/>
        </pc:sldMkLst>
        <pc:spChg chg="mod">
          <ac:chgData name="Abroshan, Hossein" userId="912c69bd-5c2a-4826-bfd6-0f70bce0a23a" providerId="ADAL" clId="{88533559-7363-43D1-B5BD-3C53B20CB4B1}" dt="2026-06-13T13:29:01.987" v="201" actId="14100"/>
          <ac:spMkLst>
            <pc:docMk/>
            <pc:sldMk cId="778255036" sldId="256"/>
            <ac:spMk id="2" creationId="{36282B99-B7A8-54D7-C5B4-D993316054E0}"/>
          </ac:spMkLst>
        </pc:spChg>
        <pc:spChg chg="mod">
          <ac:chgData name="Abroshan, Hossein" userId="912c69bd-5c2a-4826-bfd6-0f70bce0a23a" providerId="ADAL" clId="{88533559-7363-43D1-B5BD-3C53B20CB4B1}" dt="2026-06-13T13:29:31.913" v="208" actId="5793"/>
          <ac:spMkLst>
            <pc:docMk/>
            <pc:sldMk cId="778255036" sldId="256"/>
            <ac:spMk id="3" creationId="{38B389B4-0A36-FCB2-E8C4-2F39876856CE}"/>
          </ac:spMkLst>
        </pc:spChg>
        <pc:spChg chg="add del">
          <ac:chgData name="Abroshan, Hossein" userId="912c69bd-5c2a-4826-bfd6-0f70bce0a23a" providerId="ADAL" clId="{88533559-7363-43D1-B5BD-3C53B20CB4B1}" dt="2026-06-13T12:37:32.504" v="5" actId="26606"/>
          <ac:spMkLst>
            <pc:docMk/>
            <pc:sldMk cId="778255036" sldId="256"/>
            <ac:spMk id="10" creationId="{8FC9BE17-9A7B-462D-AE50-3D8777387304}"/>
          </ac:spMkLst>
        </pc:spChg>
        <pc:spChg chg="add del">
          <ac:chgData name="Abroshan, Hossein" userId="912c69bd-5c2a-4826-bfd6-0f70bce0a23a" providerId="ADAL" clId="{88533559-7363-43D1-B5BD-3C53B20CB4B1}" dt="2026-06-13T12:37:32.504" v="5" actId="26606"/>
          <ac:spMkLst>
            <pc:docMk/>
            <pc:sldMk cId="778255036" sldId="256"/>
            <ac:spMk id="12" creationId="{3EBE8569-6AEC-4B8C-8D53-2DE337CDBA65}"/>
          </ac:spMkLst>
        </pc:spChg>
        <pc:spChg chg="add del">
          <ac:chgData name="Abroshan, Hossein" userId="912c69bd-5c2a-4826-bfd6-0f70bce0a23a" providerId="ADAL" clId="{88533559-7363-43D1-B5BD-3C53B20CB4B1}" dt="2026-06-13T12:37:32.504" v="5" actId="26606"/>
          <ac:spMkLst>
            <pc:docMk/>
            <pc:sldMk cId="778255036" sldId="256"/>
            <ac:spMk id="14" creationId="{55D4142C-5077-457F-A6AD-3FECFDB39685}"/>
          </ac:spMkLst>
        </pc:spChg>
        <pc:spChg chg="add del">
          <ac:chgData name="Abroshan, Hossein" userId="912c69bd-5c2a-4826-bfd6-0f70bce0a23a" providerId="ADAL" clId="{88533559-7363-43D1-B5BD-3C53B20CB4B1}" dt="2026-06-13T12:37:32.504" v="5" actId="26606"/>
          <ac:spMkLst>
            <pc:docMk/>
            <pc:sldMk cId="778255036" sldId="256"/>
            <ac:spMk id="16" creationId="{7A5F0580-5EE9-419F-96EE-B6529EF6E7D0}"/>
          </ac:spMkLst>
        </pc:spChg>
        <pc:spChg chg="add del">
          <ac:chgData name="Abroshan, Hossein" userId="912c69bd-5c2a-4826-bfd6-0f70bce0a23a" providerId="ADAL" clId="{88533559-7363-43D1-B5BD-3C53B20CB4B1}" dt="2026-06-13T12:37:32.488" v="4" actId="26606"/>
          <ac:spMkLst>
            <pc:docMk/>
            <pc:sldMk cId="778255036" sldId="256"/>
            <ac:spMk id="21" creationId="{E91DC736-0EF8-4F87-9146-EBF1D2EE4D3D}"/>
          </ac:spMkLst>
        </pc:spChg>
        <pc:spChg chg="add del">
          <ac:chgData name="Abroshan, Hossein" userId="912c69bd-5c2a-4826-bfd6-0f70bce0a23a" providerId="ADAL" clId="{88533559-7363-43D1-B5BD-3C53B20CB4B1}" dt="2026-06-13T12:37:32.488" v="4" actId="26606"/>
          <ac:spMkLst>
            <pc:docMk/>
            <pc:sldMk cId="778255036" sldId="256"/>
            <ac:spMk id="23" creationId="{097CD68E-23E3-4007-8847-CD0944C4F7BE}"/>
          </ac:spMkLst>
        </pc:spChg>
        <pc:spChg chg="add del">
          <ac:chgData name="Abroshan, Hossein" userId="912c69bd-5c2a-4826-bfd6-0f70bce0a23a" providerId="ADAL" clId="{88533559-7363-43D1-B5BD-3C53B20CB4B1}" dt="2026-06-13T12:37:32.488" v="4" actId="26606"/>
          <ac:spMkLst>
            <pc:docMk/>
            <pc:sldMk cId="778255036" sldId="256"/>
            <ac:spMk id="25" creationId="{AF2F604E-43BE-4DC3-B983-E071523364F8}"/>
          </ac:spMkLst>
        </pc:spChg>
        <pc:spChg chg="add del">
          <ac:chgData name="Abroshan, Hossein" userId="912c69bd-5c2a-4826-bfd6-0f70bce0a23a" providerId="ADAL" clId="{88533559-7363-43D1-B5BD-3C53B20CB4B1}" dt="2026-06-13T12:37:32.488" v="4" actId="26606"/>
          <ac:spMkLst>
            <pc:docMk/>
            <pc:sldMk cId="778255036" sldId="256"/>
            <ac:spMk id="27" creationId="{08C9B587-E65E-4B52-B37C-ABEBB6E87928}"/>
          </ac:spMkLst>
        </pc:spChg>
        <pc:spChg chg="add del">
          <ac:chgData name="Abroshan, Hossein" userId="912c69bd-5c2a-4826-bfd6-0f70bce0a23a" providerId="ADAL" clId="{88533559-7363-43D1-B5BD-3C53B20CB4B1}" dt="2026-06-13T13:28:48.610" v="199" actId="26606"/>
          <ac:spMkLst>
            <pc:docMk/>
            <pc:sldMk cId="778255036" sldId="256"/>
            <ac:spMk id="29" creationId="{8FC9BE17-9A7B-462D-AE50-3D8777387304}"/>
          </ac:spMkLst>
        </pc:spChg>
        <pc:spChg chg="add del">
          <ac:chgData name="Abroshan, Hossein" userId="912c69bd-5c2a-4826-bfd6-0f70bce0a23a" providerId="ADAL" clId="{88533559-7363-43D1-B5BD-3C53B20CB4B1}" dt="2026-06-13T13:28:48.610" v="199" actId="26606"/>
          <ac:spMkLst>
            <pc:docMk/>
            <pc:sldMk cId="778255036" sldId="256"/>
            <ac:spMk id="30" creationId="{3EBE8569-6AEC-4B8C-8D53-2DE337CDBA65}"/>
          </ac:spMkLst>
        </pc:spChg>
        <pc:spChg chg="add del">
          <ac:chgData name="Abroshan, Hossein" userId="912c69bd-5c2a-4826-bfd6-0f70bce0a23a" providerId="ADAL" clId="{88533559-7363-43D1-B5BD-3C53B20CB4B1}" dt="2026-06-13T13:28:48.610" v="199" actId="26606"/>
          <ac:spMkLst>
            <pc:docMk/>
            <pc:sldMk cId="778255036" sldId="256"/>
            <ac:spMk id="31" creationId="{55D4142C-5077-457F-A6AD-3FECFDB39685}"/>
          </ac:spMkLst>
        </pc:spChg>
        <pc:spChg chg="add del">
          <ac:chgData name="Abroshan, Hossein" userId="912c69bd-5c2a-4826-bfd6-0f70bce0a23a" providerId="ADAL" clId="{88533559-7363-43D1-B5BD-3C53B20CB4B1}" dt="2026-06-13T13:28:48.610" v="199" actId="26606"/>
          <ac:spMkLst>
            <pc:docMk/>
            <pc:sldMk cId="778255036" sldId="256"/>
            <ac:spMk id="32" creationId="{7A5F0580-5EE9-419F-96EE-B6529EF6E7D0}"/>
          </ac:spMkLst>
        </pc:spChg>
        <pc:spChg chg="add">
          <ac:chgData name="Abroshan, Hossein" userId="912c69bd-5c2a-4826-bfd6-0f70bce0a23a" providerId="ADAL" clId="{88533559-7363-43D1-B5BD-3C53B20CB4B1}" dt="2026-06-13T13:28:48.610" v="199" actId="26606"/>
          <ac:spMkLst>
            <pc:docMk/>
            <pc:sldMk cId="778255036" sldId="256"/>
            <ac:spMk id="37" creationId="{8FC9BE17-9A7B-462D-AE50-3D8777387304}"/>
          </ac:spMkLst>
        </pc:spChg>
        <pc:spChg chg="add">
          <ac:chgData name="Abroshan, Hossein" userId="912c69bd-5c2a-4826-bfd6-0f70bce0a23a" providerId="ADAL" clId="{88533559-7363-43D1-B5BD-3C53B20CB4B1}" dt="2026-06-13T13:28:48.610" v="199" actId="26606"/>
          <ac:spMkLst>
            <pc:docMk/>
            <pc:sldMk cId="778255036" sldId="256"/>
            <ac:spMk id="39" creationId="{3EBE8569-6AEC-4B8C-8D53-2DE337CDBA65}"/>
          </ac:spMkLst>
        </pc:spChg>
        <pc:spChg chg="add">
          <ac:chgData name="Abroshan, Hossein" userId="912c69bd-5c2a-4826-bfd6-0f70bce0a23a" providerId="ADAL" clId="{88533559-7363-43D1-B5BD-3C53B20CB4B1}" dt="2026-06-13T13:28:48.610" v="199" actId="26606"/>
          <ac:spMkLst>
            <pc:docMk/>
            <pc:sldMk cId="778255036" sldId="256"/>
            <ac:spMk id="41" creationId="{55D4142C-5077-457F-A6AD-3FECFDB39685}"/>
          </ac:spMkLst>
        </pc:spChg>
        <pc:spChg chg="add">
          <ac:chgData name="Abroshan, Hossein" userId="912c69bd-5c2a-4826-bfd6-0f70bce0a23a" providerId="ADAL" clId="{88533559-7363-43D1-B5BD-3C53B20CB4B1}" dt="2026-06-13T13:28:48.610" v="199" actId="26606"/>
          <ac:spMkLst>
            <pc:docMk/>
            <pc:sldMk cId="778255036" sldId="256"/>
            <ac:spMk id="43" creationId="{7A5F0580-5EE9-419F-96EE-B6529EF6E7D0}"/>
          </ac:spMkLst>
        </pc:spChg>
        <pc:picChg chg="del">
          <ac:chgData name="Abroshan, Hossein" userId="912c69bd-5c2a-4826-bfd6-0f70bce0a23a" providerId="ADAL" clId="{88533559-7363-43D1-B5BD-3C53B20CB4B1}" dt="2026-06-13T12:37:22.736" v="0" actId="478"/>
          <ac:picMkLst>
            <pc:docMk/>
            <pc:sldMk cId="778255036" sldId="256"/>
            <ac:picMk id="5" creationId="{12B8F57C-08CB-C796-3856-2AB2AC0BE697}"/>
          </ac:picMkLst>
        </pc:picChg>
        <pc:picChg chg="add">
          <ac:chgData name="Abroshan, Hossein" userId="912c69bd-5c2a-4826-bfd6-0f70bce0a23a" providerId="ADAL" clId="{88533559-7363-43D1-B5BD-3C53B20CB4B1}" dt="2026-06-13T13:28:45.049" v="198" actId="22"/>
          <ac:picMkLst>
            <pc:docMk/>
            <pc:sldMk cId="778255036" sldId="256"/>
            <ac:picMk id="5" creationId="{494BC332-CDC4-34A5-8A57-B448AA8267A4}"/>
          </ac:picMkLst>
        </pc:picChg>
        <pc:picChg chg="add del">
          <ac:chgData name="Abroshan, Hossein" userId="912c69bd-5c2a-4826-bfd6-0f70bce0a23a" providerId="ADAL" clId="{88533559-7363-43D1-B5BD-3C53B20CB4B1}" dt="2026-06-13T13:28:44.476" v="197" actId="478"/>
          <ac:picMkLst>
            <pc:docMk/>
            <pc:sldMk cId="778255036" sldId="256"/>
            <ac:picMk id="6" creationId="{94F92B43-B293-B3CE-5633-D173C6C39755}"/>
          </ac:picMkLst>
        </pc:picChg>
      </pc:sldChg>
      <pc:sldChg chg="addSp modSp mod">
        <pc:chgData name="Abroshan, Hossein" userId="912c69bd-5c2a-4826-bfd6-0f70bce0a23a" providerId="ADAL" clId="{88533559-7363-43D1-B5BD-3C53B20CB4B1}" dt="2026-06-13T13:26:32.478" v="196" actId="27636"/>
        <pc:sldMkLst>
          <pc:docMk/>
          <pc:sldMk cId="3683607097" sldId="257"/>
        </pc:sldMkLst>
        <pc:spChg chg="mod">
          <ac:chgData name="Abroshan, Hossein" userId="912c69bd-5c2a-4826-bfd6-0f70bce0a23a" providerId="ADAL" clId="{88533559-7363-43D1-B5BD-3C53B20CB4B1}" dt="2026-06-13T13:26:32.478" v="196" actId="27636"/>
          <ac:spMkLst>
            <pc:docMk/>
            <pc:sldMk cId="3683607097" sldId="257"/>
            <ac:spMk id="3" creationId="{1C1687CC-41B2-1E9D-ABB5-6D6AFB3DBC80}"/>
          </ac:spMkLst>
        </pc:spChg>
        <pc:spChg chg="add">
          <ac:chgData name="Abroshan, Hossein" userId="912c69bd-5c2a-4826-bfd6-0f70bce0a23a" providerId="ADAL" clId="{88533559-7363-43D1-B5BD-3C53B20CB4B1}" dt="2026-06-13T12:52:12.248" v="17"/>
          <ac:spMkLst>
            <pc:docMk/>
            <pc:sldMk cId="3683607097" sldId="257"/>
            <ac:spMk id="4" creationId="{15BFB6BA-770E-8117-3C93-371459F79291}"/>
          </ac:spMkLst>
        </pc:spChg>
        <pc:spChg chg="add">
          <ac:chgData name="Abroshan, Hossein" userId="912c69bd-5c2a-4826-bfd6-0f70bce0a23a" providerId="ADAL" clId="{88533559-7363-43D1-B5BD-3C53B20CB4B1}" dt="2026-06-13T13:25:47.752" v="182"/>
          <ac:spMkLst>
            <pc:docMk/>
            <pc:sldMk cId="3683607097" sldId="257"/>
            <ac:spMk id="4" creationId="{2D7849B4-B77A-08F8-EE45-6BF2D1110ACA}"/>
          </ac:spMkLst>
        </pc:spChg>
        <pc:spChg chg="add">
          <ac:chgData name="Abroshan, Hossein" userId="912c69bd-5c2a-4826-bfd6-0f70bce0a23a" providerId="ADAL" clId="{88533559-7363-43D1-B5BD-3C53B20CB4B1}" dt="2026-06-13T12:52:19.589" v="19"/>
          <ac:spMkLst>
            <pc:docMk/>
            <pc:sldMk cId="3683607097" sldId="257"/>
            <ac:spMk id="5" creationId="{E47432B5-F1EA-6F98-B7A4-CAE7C8ECBC20}"/>
          </ac:spMkLst>
        </pc:spChg>
      </pc:sldChg>
      <pc:sldChg chg="modSp mod">
        <pc:chgData name="Abroshan, Hossein" userId="912c69bd-5c2a-4826-bfd6-0f70bce0a23a" providerId="ADAL" clId="{88533559-7363-43D1-B5BD-3C53B20CB4B1}" dt="2026-06-13T13:30:56.641" v="220"/>
        <pc:sldMkLst>
          <pc:docMk/>
          <pc:sldMk cId="1530844373" sldId="258"/>
        </pc:sldMkLst>
        <pc:spChg chg="mod">
          <ac:chgData name="Abroshan, Hossein" userId="912c69bd-5c2a-4826-bfd6-0f70bce0a23a" providerId="ADAL" clId="{88533559-7363-43D1-B5BD-3C53B20CB4B1}" dt="2026-06-13T13:30:56.641" v="220"/>
          <ac:spMkLst>
            <pc:docMk/>
            <pc:sldMk cId="1530844373" sldId="258"/>
            <ac:spMk id="2" creationId="{ABE609E2-7966-3007-6305-044E535BD53E}"/>
          </ac:spMkLst>
        </pc:spChg>
        <pc:spChg chg="mod">
          <ac:chgData name="Abroshan, Hossein" userId="912c69bd-5c2a-4826-bfd6-0f70bce0a23a" providerId="ADAL" clId="{88533559-7363-43D1-B5BD-3C53B20CB4B1}" dt="2026-06-13T13:30:37.553" v="219" actId="27636"/>
          <ac:spMkLst>
            <pc:docMk/>
            <pc:sldMk cId="1530844373" sldId="258"/>
            <ac:spMk id="3" creationId="{E7B7C2BB-34E3-5D06-1B24-F6874AC4A02F}"/>
          </ac:spMkLst>
        </pc:spChg>
      </pc:sldChg>
      <pc:sldChg chg="addSp delSp modSp mod">
        <pc:chgData name="Abroshan, Hossein" userId="912c69bd-5c2a-4826-bfd6-0f70bce0a23a" providerId="ADAL" clId="{88533559-7363-43D1-B5BD-3C53B20CB4B1}" dt="2026-06-13T13:32:07.993" v="226" actId="1076"/>
        <pc:sldMkLst>
          <pc:docMk/>
          <pc:sldMk cId="3484698454" sldId="259"/>
        </pc:sldMkLst>
        <pc:spChg chg="mod">
          <ac:chgData name="Abroshan, Hossein" userId="912c69bd-5c2a-4826-bfd6-0f70bce0a23a" providerId="ADAL" clId="{88533559-7363-43D1-B5BD-3C53B20CB4B1}" dt="2026-06-13T13:31:25.202" v="221"/>
          <ac:spMkLst>
            <pc:docMk/>
            <pc:sldMk cId="3484698454" sldId="259"/>
            <ac:spMk id="2" creationId="{5F9DFC1D-3B55-7C92-4886-D12E141E2466}"/>
          </ac:spMkLst>
        </pc:spChg>
        <pc:picChg chg="add del mod">
          <ac:chgData name="Abroshan, Hossein" userId="912c69bd-5c2a-4826-bfd6-0f70bce0a23a" providerId="ADAL" clId="{88533559-7363-43D1-B5BD-3C53B20CB4B1}" dt="2026-06-13T13:31:27.495" v="222" actId="478"/>
          <ac:picMkLst>
            <pc:docMk/>
            <pc:sldMk cId="3484698454" sldId="259"/>
            <ac:picMk id="4" creationId="{DBB39A7E-6297-03A0-3CDA-251D99417650}"/>
          </ac:picMkLst>
        </pc:picChg>
        <pc:picChg chg="add mod">
          <ac:chgData name="Abroshan, Hossein" userId="912c69bd-5c2a-4826-bfd6-0f70bce0a23a" providerId="ADAL" clId="{88533559-7363-43D1-B5BD-3C53B20CB4B1}" dt="2026-06-13T13:32:07.993" v="226" actId="1076"/>
          <ac:picMkLst>
            <pc:docMk/>
            <pc:sldMk cId="3484698454" sldId="259"/>
            <ac:picMk id="5" creationId="{4D8A4D6F-7A22-1039-4509-2C18A36272DB}"/>
          </ac:picMkLst>
        </pc:picChg>
        <pc:picChg chg="del">
          <ac:chgData name="Abroshan, Hossein" userId="912c69bd-5c2a-4826-bfd6-0f70bce0a23a" providerId="ADAL" clId="{88533559-7363-43D1-B5BD-3C53B20CB4B1}" dt="2026-06-13T12:55:08.624" v="49" actId="478"/>
          <ac:picMkLst>
            <pc:docMk/>
            <pc:sldMk cId="3484698454" sldId="259"/>
            <ac:picMk id="7" creationId="{8B9AE004-34E7-A9DF-451F-9E8949DA1DD2}"/>
          </ac:picMkLst>
        </pc:picChg>
      </pc:sldChg>
      <pc:sldChg chg="modSp mod">
        <pc:chgData name="Abroshan, Hossein" userId="912c69bd-5c2a-4826-bfd6-0f70bce0a23a" providerId="ADAL" clId="{88533559-7363-43D1-B5BD-3C53B20CB4B1}" dt="2026-06-13T13:32:56.086" v="242" actId="27636"/>
        <pc:sldMkLst>
          <pc:docMk/>
          <pc:sldMk cId="468616881" sldId="260"/>
        </pc:sldMkLst>
        <pc:spChg chg="mod">
          <ac:chgData name="Abroshan, Hossein" userId="912c69bd-5c2a-4826-bfd6-0f70bce0a23a" providerId="ADAL" clId="{88533559-7363-43D1-B5BD-3C53B20CB4B1}" dt="2026-06-13T13:32:20.624" v="227"/>
          <ac:spMkLst>
            <pc:docMk/>
            <pc:sldMk cId="468616881" sldId="260"/>
            <ac:spMk id="2" creationId="{A17EF59D-73AF-CAF8-C7D6-BE1C539B24D3}"/>
          </ac:spMkLst>
        </pc:spChg>
        <pc:spChg chg="mod">
          <ac:chgData name="Abroshan, Hossein" userId="912c69bd-5c2a-4826-bfd6-0f70bce0a23a" providerId="ADAL" clId="{88533559-7363-43D1-B5BD-3C53B20CB4B1}" dt="2026-06-13T13:32:56.086" v="242" actId="27636"/>
          <ac:spMkLst>
            <pc:docMk/>
            <pc:sldMk cId="468616881" sldId="260"/>
            <ac:spMk id="3" creationId="{4745F478-293A-A6A2-BCB5-6E62531017E8}"/>
          </ac:spMkLst>
        </pc:spChg>
      </pc:sldChg>
      <pc:sldChg chg="addSp delSp modSp mod">
        <pc:chgData name="Abroshan, Hossein" userId="912c69bd-5c2a-4826-bfd6-0f70bce0a23a" providerId="ADAL" clId="{88533559-7363-43D1-B5BD-3C53B20CB4B1}" dt="2026-06-13T13:33:32.657" v="245" actId="22"/>
        <pc:sldMkLst>
          <pc:docMk/>
          <pc:sldMk cId="620385687" sldId="261"/>
        </pc:sldMkLst>
        <pc:spChg chg="mod">
          <ac:chgData name="Abroshan, Hossein" userId="912c69bd-5c2a-4826-bfd6-0f70bce0a23a" providerId="ADAL" clId="{88533559-7363-43D1-B5BD-3C53B20CB4B1}" dt="2026-06-13T13:33:14.895" v="243"/>
          <ac:spMkLst>
            <pc:docMk/>
            <pc:sldMk cId="620385687" sldId="261"/>
            <ac:spMk id="2" creationId="{548D4387-AB2C-1F84-3844-ECCCBC8D65A5}"/>
          </ac:spMkLst>
        </pc:spChg>
        <pc:spChg chg="add mod">
          <ac:chgData name="Abroshan, Hossein" userId="912c69bd-5c2a-4826-bfd6-0f70bce0a23a" providerId="ADAL" clId="{88533559-7363-43D1-B5BD-3C53B20CB4B1}" dt="2026-06-13T12:56:36.144" v="59"/>
          <ac:spMkLst>
            <pc:docMk/>
            <pc:sldMk cId="620385687" sldId="261"/>
            <ac:spMk id="3" creationId="{E6BF807A-29DE-46FB-4B15-C5374738ACC5}"/>
          </ac:spMkLst>
        </pc:spChg>
        <pc:spChg chg="add mod">
          <ac:chgData name="Abroshan, Hossein" userId="912c69bd-5c2a-4826-bfd6-0f70bce0a23a" providerId="ADAL" clId="{88533559-7363-43D1-B5BD-3C53B20CB4B1}" dt="2026-06-13T12:56:36.144" v="59"/>
          <ac:spMkLst>
            <pc:docMk/>
            <pc:sldMk cId="620385687" sldId="261"/>
            <ac:spMk id="5" creationId="{9936EB89-5656-7266-1F93-2768B06E29F8}"/>
          </ac:spMkLst>
        </pc:spChg>
        <pc:spChg chg="add mod">
          <ac:chgData name="Abroshan, Hossein" userId="912c69bd-5c2a-4826-bfd6-0f70bce0a23a" providerId="ADAL" clId="{88533559-7363-43D1-B5BD-3C53B20CB4B1}" dt="2026-06-13T12:56:36.144" v="59"/>
          <ac:spMkLst>
            <pc:docMk/>
            <pc:sldMk cId="620385687" sldId="261"/>
            <ac:spMk id="6" creationId="{5226BBEE-8C50-B56F-8E43-1187F3A8260C}"/>
          </ac:spMkLst>
        </pc:spChg>
        <pc:spChg chg="add mod">
          <ac:chgData name="Abroshan, Hossein" userId="912c69bd-5c2a-4826-bfd6-0f70bce0a23a" providerId="ADAL" clId="{88533559-7363-43D1-B5BD-3C53B20CB4B1}" dt="2026-06-13T12:56:36.144" v="59"/>
          <ac:spMkLst>
            <pc:docMk/>
            <pc:sldMk cId="620385687" sldId="261"/>
            <ac:spMk id="7" creationId="{79BBC8CC-9A9A-1346-65F3-E1946C3A03B2}"/>
          </ac:spMkLst>
        </pc:spChg>
        <pc:spChg chg="add mod">
          <ac:chgData name="Abroshan, Hossein" userId="912c69bd-5c2a-4826-bfd6-0f70bce0a23a" providerId="ADAL" clId="{88533559-7363-43D1-B5BD-3C53B20CB4B1}" dt="2026-06-13T12:56:36.144" v="59"/>
          <ac:spMkLst>
            <pc:docMk/>
            <pc:sldMk cId="620385687" sldId="261"/>
            <ac:spMk id="8" creationId="{4480A328-DE7E-0EB1-AF6A-D33FD56003A9}"/>
          </ac:spMkLst>
        </pc:spChg>
        <pc:spChg chg="add mod">
          <ac:chgData name="Abroshan, Hossein" userId="912c69bd-5c2a-4826-bfd6-0f70bce0a23a" providerId="ADAL" clId="{88533559-7363-43D1-B5BD-3C53B20CB4B1}" dt="2026-06-13T12:56:36.144" v="59"/>
          <ac:spMkLst>
            <pc:docMk/>
            <pc:sldMk cId="620385687" sldId="261"/>
            <ac:spMk id="9" creationId="{8A41C358-50A6-8F0E-40BC-570B12676ADC}"/>
          </ac:spMkLst>
        </pc:spChg>
        <pc:spChg chg="add mod">
          <ac:chgData name="Abroshan, Hossein" userId="912c69bd-5c2a-4826-bfd6-0f70bce0a23a" providerId="ADAL" clId="{88533559-7363-43D1-B5BD-3C53B20CB4B1}" dt="2026-06-13T12:56:36.144" v="59"/>
          <ac:spMkLst>
            <pc:docMk/>
            <pc:sldMk cId="620385687" sldId="261"/>
            <ac:spMk id="10" creationId="{942A4F24-2A00-112B-8D5A-770C8B8BD0A6}"/>
          </ac:spMkLst>
        </pc:spChg>
        <pc:spChg chg="add mod">
          <ac:chgData name="Abroshan, Hossein" userId="912c69bd-5c2a-4826-bfd6-0f70bce0a23a" providerId="ADAL" clId="{88533559-7363-43D1-B5BD-3C53B20CB4B1}" dt="2026-06-13T12:56:36.144" v="59"/>
          <ac:spMkLst>
            <pc:docMk/>
            <pc:sldMk cId="620385687" sldId="261"/>
            <ac:spMk id="11" creationId="{9839873F-9AF4-58F6-48F9-ED343EE126B9}"/>
          </ac:spMkLst>
        </pc:spChg>
        <pc:spChg chg="add mod">
          <ac:chgData name="Abroshan, Hossein" userId="912c69bd-5c2a-4826-bfd6-0f70bce0a23a" providerId="ADAL" clId="{88533559-7363-43D1-B5BD-3C53B20CB4B1}" dt="2026-06-13T12:56:36.144" v="59"/>
          <ac:spMkLst>
            <pc:docMk/>
            <pc:sldMk cId="620385687" sldId="261"/>
            <ac:spMk id="12" creationId="{4850C0C4-EAD6-F9C7-24BD-259248B3BFC4}"/>
          </ac:spMkLst>
        </pc:spChg>
        <pc:spChg chg="add mod">
          <ac:chgData name="Abroshan, Hossein" userId="912c69bd-5c2a-4826-bfd6-0f70bce0a23a" providerId="ADAL" clId="{88533559-7363-43D1-B5BD-3C53B20CB4B1}" dt="2026-06-13T12:56:36.144" v="59"/>
          <ac:spMkLst>
            <pc:docMk/>
            <pc:sldMk cId="620385687" sldId="261"/>
            <ac:spMk id="18" creationId="{7D593495-F01C-7BDF-1D25-06B3ECD17E67}"/>
          </ac:spMkLst>
        </pc:spChg>
        <pc:picChg chg="add">
          <ac:chgData name="Abroshan, Hossein" userId="912c69bd-5c2a-4826-bfd6-0f70bce0a23a" providerId="ADAL" clId="{88533559-7363-43D1-B5BD-3C53B20CB4B1}" dt="2026-06-13T13:33:32.657" v="245" actId="22"/>
          <ac:picMkLst>
            <pc:docMk/>
            <pc:sldMk cId="620385687" sldId="261"/>
            <ac:picMk id="4" creationId="{211A5B63-6F44-5F95-02B4-9E7FFDEDAAA0}"/>
          </ac:picMkLst>
        </pc:picChg>
        <pc:picChg chg="del">
          <ac:chgData name="Abroshan, Hossein" userId="912c69bd-5c2a-4826-bfd6-0f70bce0a23a" providerId="ADAL" clId="{88533559-7363-43D1-B5BD-3C53B20CB4B1}" dt="2026-06-13T12:56:24.752" v="58" actId="478"/>
          <ac:picMkLst>
            <pc:docMk/>
            <pc:sldMk cId="620385687" sldId="261"/>
            <ac:picMk id="4" creationId="{6E147B48-BC8C-89DE-21E4-F073EA2E6904}"/>
          </ac:picMkLst>
        </pc:picChg>
        <pc:picChg chg="add del mod">
          <ac:chgData name="Abroshan, Hossein" userId="912c69bd-5c2a-4826-bfd6-0f70bce0a23a" providerId="ADAL" clId="{88533559-7363-43D1-B5BD-3C53B20CB4B1}" dt="2026-06-13T13:33:17.402" v="244" actId="478"/>
          <ac:picMkLst>
            <pc:docMk/>
            <pc:sldMk cId="620385687" sldId="261"/>
            <ac:picMk id="25" creationId="{14927174-05BC-2328-7E22-9452BD6EE363}"/>
          </ac:picMkLst>
        </pc:picChg>
      </pc:sldChg>
      <pc:sldChg chg="modSp mod">
        <pc:chgData name="Abroshan, Hossein" userId="912c69bd-5c2a-4826-bfd6-0f70bce0a23a" providerId="ADAL" clId="{88533559-7363-43D1-B5BD-3C53B20CB4B1}" dt="2026-06-13T13:34:18.341" v="257" actId="27636"/>
        <pc:sldMkLst>
          <pc:docMk/>
          <pc:sldMk cId="2573380591" sldId="262"/>
        </pc:sldMkLst>
        <pc:spChg chg="mod">
          <ac:chgData name="Abroshan, Hossein" userId="912c69bd-5c2a-4826-bfd6-0f70bce0a23a" providerId="ADAL" clId="{88533559-7363-43D1-B5BD-3C53B20CB4B1}" dt="2026-06-13T13:33:50.377" v="246"/>
          <ac:spMkLst>
            <pc:docMk/>
            <pc:sldMk cId="2573380591" sldId="262"/>
            <ac:spMk id="2" creationId="{D0AB5ED1-72B7-5E2C-F1F8-A9F0AFA943C4}"/>
          </ac:spMkLst>
        </pc:spChg>
        <pc:spChg chg="mod">
          <ac:chgData name="Abroshan, Hossein" userId="912c69bd-5c2a-4826-bfd6-0f70bce0a23a" providerId="ADAL" clId="{88533559-7363-43D1-B5BD-3C53B20CB4B1}" dt="2026-06-13T13:34:18.341" v="257" actId="27636"/>
          <ac:spMkLst>
            <pc:docMk/>
            <pc:sldMk cId="2573380591" sldId="262"/>
            <ac:spMk id="3" creationId="{9F505B70-C75B-2E6D-5E34-14ED1637C66D}"/>
          </ac:spMkLst>
        </pc:spChg>
      </pc:sldChg>
      <pc:sldChg chg="addSp delSp modSp mod">
        <pc:chgData name="Abroshan, Hossein" userId="912c69bd-5c2a-4826-bfd6-0f70bce0a23a" providerId="ADAL" clId="{88533559-7363-43D1-B5BD-3C53B20CB4B1}" dt="2026-06-13T13:35:05.177" v="262" actId="1076"/>
        <pc:sldMkLst>
          <pc:docMk/>
          <pc:sldMk cId="2227379639" sldId="263"/>
        </pc:sldMkLst>
        <pc:spChg chg="mod">
          <ac:chgData name="Abroshan, Hossein" userId="912c69bd-5c2a-4826-bfd6-0f70bce0a23a" providerId="ADAL" clId="{88533559-7363-43D1-B5BD-3C53B20CB4B1}" dt="2026-06-13T13:34:37.512" v="258"/>
          <ac:spMkLst>
            <pc:docMk/>
            <pc:sldMk cId="2227379639" sldId="263"/>
            <ac:spMk id="2" creationId="{ED73E77B-DFC5-DEF6-ECE4-248BCA4F1C10}"/>
          </ac:spMkLst>
        </pc:spChg>
        <pc:picChg chg="add del mod">
          <ac:chgData name="Abroshan, Hossein" userId="912c69bd-5c2a-4826-bfd6-0f70bce0a23a" providerId="ADAL" clId="{88533559-7363-43D1-B5BD-3C53B20CB4B1}" dt="2026-06-13T13:34:39.691" v="259" actId="478"/>
          <ac:picMkLst>
            <pc:docMk/>
            <pc:sldMk cId="2227379639" sldId="263"/>
            <ac:picMk id="4" creationId="{9EFC57E4-F07A-197E-A191-CEF8DD50BF4C}"/>
          </ac:picMkLst>
        </pc:picChg>
        <pc:picChg chg="del">
          <ac:chgData name="Abroshan, Hossein" userId="912c69bd-5c2a-4826-bfd6-0f70bce0a23a" providerId="ADAL" clId="{88533559-7363-43D1-B5BD-3C53B20CB4B1}" dt="2026-06-13T12:58:03.978" v="81" actId="478"/>
          <ac:picMkLst>
            <pc:docMk/>
            <pc:sldMk cId="2227379639" sldId="263"/>
            <ac:picMk id="5" creationId="{4C6A5959-82D8-9A58-F16F-6DC1BB97E05E}"/>
          </ac:picMkLst>
        </pc:picChg>
        <pc:picChg chg="add mod">
          <ac:chgData name="Abroshan, Hossein" userId="912c69bd-5c2a-4826-bfd6-0f70bce0a23a" providerId="ADAL" clId="{88533559-7363-43D1-B5BD-3C53B20CB4B1}" dt="2026-06-13T13:35:05.177" v="262" actId="1076"/>
          <ac:picMkLst>
            <pc:docMk/>
            <pc:sldMk cId="2227379639" sldId="263"/>
            <ac:picMk id="5" creationId="{6553A3EA-7E3A-F8FD-DEC3-131EADA2EB77}"/>
          </ac:picMkLst>
        </pc:picChg>
      </pc:sldChg>
      <pc:sldChg chg="addSp modSp mod">
        <pc:chgData name="Abroshan, Hossein" userId="912c69bd-5c2a-4826-bfd6-0f70bce0a23a" providerId="ADAL" clId="{88533559-7363-43D1-B5BD-3C53B20CB4B1}" dt="2026-06-13T13:36:53.555" v="282"/>
        <pc:sldMkLst>
          <pc:docMk/>
          <pc:sldMk cId="4265478472" sldId="264"/>
        </pc:sldMkLst>
        <pc:spChg chg="mod">
          <ac:chgData name="Abroshan, Hossein" userId="912c69bd-5c2a-4826-bfd6-0f70bce0a23a" providerId="ADAL" clId="{88533559-7363-43D1-B5BD-3C53B20CB4B1}" dt="2026-06-13T13:36:53.555" v="282"/>
          <ac:spMkLst>
            <pc:docMk/>
            <pc:sldMk cId="4265478472" sldId="264"/>
            <ac:spMk id="3" creationId="{C3A8F742-E25F-0582-9A06-AC917FE33BA7}"/>
          </ac:spMkLst>
        </pc:spChg>
        <pc:spChg chg="mod">
          <ac:chgData name="Abroshan, Hossein" userId="912c69bd-5c2a-4826-bfd6-0f70bce0a23a" providerId="ADAL" clId="{88533559-7363-43D1-B5BD-3C53B20CB4B1}" dt="2026-06-13T13:01:15.904" v="129" actId="1036"/>
          <ac:spMkLst>
            <pc:docMk/>
            <pc:sldMk cId="4265478472" sldId="264"/>
            <ac:spMk id="4" creationId="{8BEB7512-F7CF-462D-9423-02C4E5177B10}"/>
          </ac:spMkLst>
        </pc:spChg>
        <pc:spChg chg="mod">
          <ac:chgData name="Abroshan, Hossein" userId="912c69bd-5c2a-4826-bfd6-0f70bce0a23a" providerId="ADAL" clId="{88533559-7363-43D1-B5BD-3C53B20CB4B1}" dt="2026-06-13T13:01:21.616" v="130" actId="1076"/>
          <ac:spMkLst>
            <pc:docMk/>
            <pc:sldMk cId="4265478472" sldId="264"/>
            <ac:spMk id="5" creationId="{8B751E3C-E06D-C011-0A5F-EB01E27A6A36}"/>
          </ac:spMkLst>
        </pc:spChg>
        <pc:spChg chg="mod">
          <ac:chgData name="Abroshan, Hossein" userId="912c69bd-5c2a-4826-bfd6-0f70bce0a23a" providerId="ADAL" clId="{88533559-7363-43D1-B5BD-3C53B20CB4B1}" dt="2026-06-13T13:01:28.241" v="131" actId="1076"/>
          <ac:spMkLst>
            <pc:docMk/>
            <pc:sldMk cId="4265478472" sldId="264"/>
            <ac:spMk id="6" creationId="{A5F88680-7B92-5BD1-E0FF-5AD1919249BD}"/>
          </ac:spMkLst>
        </pc:spChg>
        <pc:spChg chg="mod">
          <ac:chgData name="Abroshan, Hossein" userId="912c69bd-5c2a-4826-bfd6-0f70bce0a23a" providerId="ADAL" clId="{88533559-7363-43D1-B5BD-3C53B20CB4B1}" dt="2026-06-13T13:01:40.224" v="133" actId="1076"/>
          <ac:spMkLst>
            <pc:docMk/>
            <pc:sldMk cId="4265478472" sldId="264"/>
            <ac:spMk id="7" creationId="{BA4FA89B-A931-C21E-226E-24E948157C3A}"/>
          </ac:spMkLst>
        </pc:spChg>
        <pc:spChg chg="add mod">
          <ac:chgData name="Abroshan, Hossein" userId="912c69bd-5c2a-4826-bfd6-0f70bce0a23a" providerId="ADAL" clId="{88533559-7363-43D1-B5BD-3C53B20CB4B1}" dt="2026-06-13T13:01:52.892" v="136" actId="1036"/>
          <ac:spMkLst>
            <pc:docMk/>
            <pc:sldMk cId="4265478472" sldId="264"/>
            <ac:spMk id="9" creationId="{7B3CFD65-347D-FDD8-83B9-49655441BBCD}"/>
          </ac:spMkLst>
        </pc:spChg>
      </pc:sldChg>
      <pc:sldChg chg="modSp mod">
        <pc:chgData name="Abroshan, Hossein" userId="912c69bd-5c2a-4826-bfd6-0f70bce0a23a" providerId="ADAL" clId="{88533559-7363-43D1-B5BD-3C53B20CB4B1}" dt="2026-06-13T13:38:47.430" v="296" actId="27636"/>
        <pc:sldMkLst>
          <pc:docMk/>
          <pc:sldMk cId="4223795604" sldId="265"/>
        </pc:sldMkLst>
        <pc:spChg chg="mod">
          <ac:chgData name="Abroshan, Hossein" userId="912c69bd-5c2a-4826-bfd6-0f70bce0a23a" providerId="ADAL" clId="{88533559-7363-43D1-B5BD-3C53B20CB4B1}" dt="2026-06-13T13:38:15.412" v="285"/>
          <ac:spMkLst>
            <pc:docMk/>
            <pc:sldMk cId="4223795604" sldId="265"/>
            <ac:spMk id="2" creationId="{151A7317-DD30-0839-5757-DA3E97FA6E75}"/>
          </ac:spMkLst>
        </pc:spChg>
        <pc:spChg chg="mod">
          <ac:chgData name="Abroshan, Hossein" userId="912c69bd-5c2a-4826-bfd6-0f70bce0a23a" providerId="ADAL" clId="{88533559-7363-43D1-B5BD-3C53B20CB4B1}" dt="2026-06-13T13:38:47.430" v="296" actId="27636"/>
          <ac:spMkLst>
            <pc:docMk/>
            <pc:sldMk cId="4223795604" sldId="265"/>
            <ac:spMk id="3" creationId="{7E179C1F-E4B6-9CDD-2C84-639ED64EAAA9}"/>
          </ac:spMkLst>
        </pc:spChg>
      </pc:sldChg>
      <pc:sldChg chg="addSp delSp modSp del mod">
        <pc:chgData name="Abroshan, Hossein" userId="912c69bd-5c2a-4826-bfd6-0f70bce0a23a" providerId="ADAL" clId="{88533559-7363-43D1-B5BD-3C53B20CB4B1}" dt="2026-06-13T13:38:58.740" v="297" actId="47"/>
        <pc:sldMkLst>
          <pc:docMk/>
          <pc:sldMk cId="3633814699" sldId="266"/>
        </pc:sldMkLst>
        <pc:spChg chg="mod">
          <ac:chgData name="Abroshan, Hossein" userId="912c69bd-5c2a-4826-bfd6-0f70bce0a23a" providerId="ADAL" clId="{88533559-7363-43D1-B5BD-3C53B20CB4B1}" dt="2026-06-13T13:04:14.953" v="158"/>
          <ac:spMkLst>
            <pc:docMk/>
            <pc:sldMk cId="3633814699" sldId="266"/>
            <ac:spMk id="2" creationId="{463D1C41-2A52-F27C-DA8D-8A17235DD8B9}"/>
          </ac:spMkLst>
        </pc:spChg>
        <pc:picChg chg="del">
          <ac:chgData name="Abroshan, Hossein" userId="912c69bd-5c2a-4826-bfd6-0f70bce0a23a" providerId="ADAL" clId="{88533559-7363-43D1-B5BD-3C53B20CB4B1}" dt="2026-06-13T13:04:43.114" v="159" actId="478"/>
          <ac:picMkLst>
            <pc:docMk/>
            <pc:sldMk cId="3633814699" sldId="266"/>
            <ac:picMk id="4" creationId="{00E89A07-BB71-3C42-7DAD-1BF0F8DB8B2D}"/>
          </ac:picMkLst>
        </pc:picChg>
        <pc:picChg chg="add mod">
          <ac:chgData name="Abroshan, Hossein" userId="912c69bd-5c2a-4826-bfd6-0f70bce0a23a" providerId="ADAL" clId="{88533559-7363-43D1-B5BD-3C53B20CB4B1}" dt="2026-06-13T13:04:52.453" v="162" actId="1076"/>
          <ac:picMkLst>
            <pc:docMk/>
            <pc:sldMk cId="3633814699" sldId="266"/>
            <ac:picMk id="5" creationId="{6E43F34A-4529-0F11-223A-485FCDA8C408}"/>
          </ac:picMkLst>
        </pc:picChg>
      </pc:sldChg>
      <pc:sldChg chg="addSp modSp mod">
        <pc:chgData name="Abroshan, Hossein" userId="912c69bd-5c2a-4826-bfd6-0f70bce0a23a" providerId="ADAL" clId="{88533559-7363-43D1-B5BD-3C53B20CB4B1}" dt="2026-06-13T14:24:02.468" v="312" actId="20577"/>
        <pc:sldMkLst>
          <pc:docMk/>
          <pc:sldMk cId="670602946" sldId="267"/>
        </pc:sldMkLst>
        <pc:spChg chg="mod">
          <ac:chgData name="Abroshan, Hossein" userId="912c69bd-5c2a-4826-bfd6-0f70bce0a23a" providerId="ADAL" clId="{88533559-7363-43D1-B5BD-3C53B20CB4B1}" dt="2026-06-13T14:24:02.468" v="312" actId="20577"/>
          <ac:spMkLst>
            <pc:docMk/>
            <pc:sldMk cId="670602946" sldId="267"/>
            <ac:spMk id="3" creationId="{F7C84A26-032E-EE98-7741-A9796736C7DF}"/>
          </ac:spMkLst>
        </pc:spChg>
        <pc:spChg chg="add">
          <ac:chgData name="Abroshan, Hossein" userId="912c69bd-5c2a-4826-bfd6-0f70bce0a23a" providerId="ADAL" clId="{88533559-7363-43D1-B5BD-3C53B20CB4B1}" dt="2026-06-13T13:05:16.218" v="163"/>
          <ac:spMkLst>
            <pc:docMk/>
            <pc:sldMk cId="670602946" sldId="267"/>
            <ac:spMk id="4" creationId="{A2F2EF70-6E22-A44E-84A0-E6A9DA209CAB}"/>
          </ac:spMkLst>
        </pc:spChg>
      </pc:sldChg>
      <pc:sldChg chg="addSp delSp modSp del mod">
        <pc:chgData name="Abroshan, Hossein" userId="912c69bd-5c2a-4826-bfd6-0f70bce0a23a" providerId="ADAL" clId="{88533559-7363-43D1-B5BD-3C53B20CB4B1}" dt="2026-06-13T13:40:02.761" v="311" actId="47"/>
        <pc:sldMkLst>
          <pc:docMk/>
          <pc:sldMk cId="413011177" sldId="268"/>
        </pc:sldMkLst>
        <pc:spChg chg="mod">
          <ac:chgData name="Abroshan, Hossein" userId="912c69bd-5c2a-4826-bfd6-0f70bce0a23a" providerId="ADAL" clId="{88533559-7363-43D1-B5BD-3C53B20CB4B1}" dt="2026-06-13T13:06:11.693" v="173"/>
          <ac:spMkLst>
            <pc:docMk/>
            <pc:sldMk cId="413011177" sldId="268"/>
            <ac:spMk id="2" creationId="{A912C145-AA6A-BBF6-9E34-8DFF2D83C6C2}"/>
          </ac:spMkLst>
        </pc:spChg>
        <pc:picChg chg="add mod">
          <ac:chgData name="Abroshan, Hossein" userId="912c69bd-5c2a-4826-bfd6-0f70bce0a23a" providerId="ADAL" clId="{88533559-7363-43D1-B5BD-3C53B20CB4B1}" dt="2026-06-13T13:06:42.002" v="176" actId="1076"/>
          <ac:picMkLst>
            <pc:docMk/>
            <pc:sldMk cId="413011177" sldId="268"/>
            <ac:picMk id="4" creationId="{6D33EBB3-F056-4671-251D-E84874CFA719}"/>
          </ac:picMkLst>
        </pc:picChg>
        <pc:picChg chg="del">
          <ac:chgData name="Abroshan, Hossein" userId="912c69bd-5c2a-4826-bfd6-0f70bce0a23a" providerId="ADAL" clId="{88533559-7363-43D1-B5BD-3C53B20CB4B1}" dt="2026-06-13T13:06:02.333" v="172" actId="478"/>
          <ac:picMkLst>
            <pc:docMk/>
            <pc:sldMk cId="413011177" sldId="268"/>
            <ac:picMk id="5" creationId="{4C25E8EA-3DE8-0B9C-2397-E36DC4ABC52F}"/>
          </ac:picMkLst>
        </pc:picChg>
      </pc:sldChg>
      <pc:sldChg chg="addSp delSp modSp add mod">
        <pc:chgData name="Abroshan, Hossein" userId="912c69bd-5c2a-4826-bfd6-0f70bce0a23a" providerId="ADAL" clId="{88533559-7363-43D1-B5BD-3C53B20CB4B1}" dt="2026-06-13T13:37:47.523" v="284" actId="22"/>
        <pc:sldMkLst>
          <pc:docMk/>
          <pc:sldMk cId="2575520907" sldId="269"/>
        </pc:sldMkLst>
        <pc:spChg chg="mod">
          <ac:chgData name="Abroshan, Hossein" userId="912c69bd-5c2a-4826-bfd6-0f70bce0a23a" providerId="ADAL" clId="{88533559-7363-43D1-B5BD-3C53B20CB4B1}" dt="2026-06-13T13:02:25.125" v="140" actId="404"/>
          <ac:spMkLst>
            <pc:docMk/>
            <pc:sldMk cId="2575520907" sldId="269"/>
            <ac:spMk id="2" creationId="{58221037-4CE6-61F7-4DAD-736D5C5957CA}"/>
          </ac:spMkLst>
        </pc:spChg>
        <pc:picChg chg="add">
          <ac:chgData name="Abroshan, Hossein" userId="912c69bd-5c2a-4826-bfd6-0f70bce0a23a" providerId="ADAL" clId="{88533559-7363-43D1-B5BD-3C53B20CB4B1}" dt="2026-06-13T13:37:47.523" v="284" actId="22"/>
          <ac:picMkLst>
            <pc:docMk/>
            <pc:sldMk cId="2575520907" sldId="269"/>
            <ac:picMk id="4" creationId="{7A0013C4-83D1-EBBF-50DA-E1E53977628C}"/>
          </ac:picMkLst>
        </pc:picChg>
        <pc:picChg chg="del">
          <ac:chgData name="Abroshan, Hossein" userId="912c69bd-5c2a-4826-bfd6-0f70bce0a23a" providerId="ADAL" clId="{88533559-7363-43D1-B5BD-3C53B20CB4B1}" dt="2026-06-13T13:02:27.233" v="141" actId="478"/>
          <ac:picMkLst>
            <pc:docMk/>
            <pc:sldMk cId="2575520907" sldId="269"/>
            <ac:picMk id="4" creationId="{88501505-824E-5072-5FA6-94C0EAC80E63}"/>
          </ac:picMkLst>
        </pc:picChg>
        <pc:picChg chg="add del mod">
          <ac:chgData name="Abroshan, Hossein" userId="912c69bd-5c2a-4826-bfd6-0f70bce0a23a" providerId="ADAL" clId="{88533559-7363-43D1-B5BD-3C53B20CB4B1}" dt="2026-06-13T13:37:22.782" v="283" actId="478"/>
          <ac:picMkLst>
            <pc:docMk/>
            <pc:sldMk cId="2575520907" sldId="269"/>
            <ac:picMk id="5" creationId="{878BB374-F8AB-97F9-A366-8DE853413BA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3EB5B-124F-4752-8AFC-A400332EDF26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AB081-E08C-48B2-8CB6-FA380FC5B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176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AB081-E08C-48B2-8CB6-FA380FC5BAD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169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8101-B853-B46F-8D72-F536C03E4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F10556-3071-761F-3310-F5AA4BC9F5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A09462-7B46-4914-0CFC-CD50A63772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8CA49-43A6-C797-4E16-3ECE0A47C9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AB081-E08C-48B2-8CB6-FA380FC5BAD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21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EB33C-9599-F3B4-6798-54D7696BC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417BCB-A27A-88B8-B9B4-618900BAE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0199D-4D06-36DC-DCAD-849F627E0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F2197-D093-E2F1-43D0-E1F1BC861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5614D-A96C-E2F6-9710-C1281BC36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72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C913B-C7D7-DCA7-FF13-EDE4F02C4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C940E-AA31-C669-2061-9AAAB7262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E4A03-C074-7AFF-16C9-BB927F4D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CEC79-7C7B-9E58-1C09-D812E0B3B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2F713-9DAC-46B8-DAA8-6E586020F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10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677B-FA84-A6E7-CBBB-D5711A25B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AC546-830B-CD5F-502F-6FD73CC2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44562-A38A-B2D1-7F29-FD4F2C1AB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1998D-F296-D20B-43F7-FE56126BD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F7987-462D-68D7-37D0-673E452D3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951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8818C-B195-60EA-0861-465A5F824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45C2F-9F78-2C59-784F-8AB6F8693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97DD4-6646-FE28-8566-ED6B0DFA6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384CC-94CB-9FD6-9A73-79ACFF682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BE8AE-9DB4-7F11-6E51-9D1C3A75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78BDA8-CA25-B57D-9EF3-082D06D0B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590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C66C5-5C13-6875-062B-87646525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57C45-B72F-06D1-FAFC-A57637126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CF52B5-6CE1-1AA5-588A-1C07928B2A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6406F3-7CD3-43F0-06F0-4BCD57077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9980B-A0BD-CC66-4C8E-BC49926890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29CEF-9F9F-D8CD-109A-F6491B20F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293241-CA61-A905-FC60-3EE39EF96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4CACC4-04EE-FF53-F746-C2AC11D8A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478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4D3BB-8E3C-568A-32BB-8188831BE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A2F5D2-F115-D8E8-0186-4DEFA73B5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F67192-3BB4-E02E-D067-289D97476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A4B92E-9B4A-0F63-CC05-B7AE268B7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270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C54395-BEC6-0629-5935-CDB77FAC3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177687-E0F2-C408-0175-AE9C55B9C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CD594F-7C1A-07E2-6E48-DD5FFCD0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91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5C388-88C0-789F-F1BD-4B1F73A8C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F5DE9-EDC0-752D-3AAB-80B0E67C5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A2171-6BF4-C3B0-384B-D1D35C7B5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4A2EA-3933-F098-ED01-1A47540B7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75019-0CFD-81FE-31CD-495685B1B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70997-948A-903F-5865-6ACF3556A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608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9CBC4-B1BA-DDE3-0D51-FEB3B0E7D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5E9296-32B7-F25F-C164-802D464905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243D1-0C37-3D8A-125B-2B7BE7203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7DB89B-A871-63BC-D3AE-A76A22A9A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8E333-0E5F-E770-F905-57A8DA0BF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E3861-26BF-8AED-F9BB-409473762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23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C14F1-15F1-AB33-D251-BC47325AD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CFBCE5-CB49-2EC0-9AF9-CF4975A18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5A0EB-9D22-30E0-3E9E-DE9C27C02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57D96-71D9-D09C-F668-C50D9169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E6E0C-320E-3E0F-0B0B-9C074164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39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16A1B3-FF9A-5838-76CA-237789055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2F76C6-D078-B1BE-FE16-6D4C405DB4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E2212-5C1C-8EA3-A5E3-A8C71F3A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418BB-076B-77D0-22B6-BB56ABAFD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95BAE-9336-700F-764B-5DFE23147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758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A8496D-3322-306E-EA56-249BDF16F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93A50A-A0D5-3158-67F2-665FB3D24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04A1C-0BF2-2973-A4E7-DB2F29FCF3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C5475A-E876-4F9F-8206-A553C29CE7D5}" type="datetimeFigureOut">
              <a:rPr lang="en-GB" smtClean="0"/>
              <a:t>13/06/2026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1A294-106E-21D1-C84D-EFB468808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EDE0A-CFF0-98A4-5E49-E3024E32AF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96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4BC332-CDC4-34A5-8A57-B448AA8267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32" t="6883" r="34346" b="-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282B99-B7A8-54D7-C5B4-D99331605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094" y="1161288"/>
            <a:ext cx="4393946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2800" dirty="0"/>
              <a:t>Security-Informed Safety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B389B4-0A36-FCB2-E8C4-2F3987685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094" y="2718054"/>
            <a:ext cx="60805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000" b="1" dirty="0"/>
              <a:t>Episode 3</a:t>
            </a:r>
          </a:p>
          <a:p>
            <a:pPr algn="l"/>
            <a:r>
              <a:rPr lang="en-US" sz="1800" b="1" dirty="0"/>
              <a:t>Maritime GPS Spoofing and Navigation Integrity Failure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algn="l"/>
            <a:r>
              <a:rPr lang="en-US" sz="1700" b="1" dirty="0" err="1"/>
              <a:t>CyBOK</a:t>
            </a:r>
            <a:r>
              <a:rPr lang="en-US" sz="1700" b="1" dirty="0"/>
              <a:t> Funded Project</a:t>
            </a:r>
          </a:p>
          <a:p>
            <a:pPr algn="l"/>
            <a:r>
              <a:rPr lang="en-US" sz="1700" dirty="0"/>
              <a:t>Author: Dr Hossein Abroshan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778255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AB2BC-3DF9-07D6-764B-1A6DB4CDD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687CC-41B2-1E9D-ABB5-6D6AFB3DB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After completing this episode, students should be able to: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Explain the role of GNSS in modern maritime navigation.</a:t>
            </a:r>
          </a:p>
          <a:p>
            <a:r>
              <a:rPr lang="en-US" dirty="0"/>
              <a:t>Describe how ECDIS, AIS, radar, speed logs and echo sounders support navigation.</a:t>
            </a:r>
          </a:p>
          <a:p>
            <a:r>
              <a:rPr lang="en-US" dirty="0"/>
              <a:t>Explain the difference between GNSS spoofing and GNSS jamming.</a:t>
            </a:r>
          </a:p>
          <a:p>
            <a:r>
              <a:rPr lang="en-US" dirty="0"/>
              <a:t>Understand how information integrity affects navigational safety.</a:t>
            </a:r>
          </a:p>
          <a:p>
            <a:r>
              <a:rPr lang="en-US" dirty="0" err="1"/>
              <a:t>Analyse</a:t>
            </a:r>
            <a:r>
              <a:rPr lang="en-US" dirty="0"/>
              <a:t> how cyber-induced integrity failures influence operational decisions.</a:t>
            </a:r>
          </a:p>
          <a:p>
            <a:r>
              <a:rPr lang="en-US" dirty="0"/>
              <a:t>Identify resilience mechanisms used in maritime environments.</a:t>
            </a:r>
          </a:p>
          <a:p>
            <a:r>
              <a:rPr lang="en-US" dirty="0"/>
              <a:t>Apply Security-Informed Safety principles to navigation systems.</a:t>
            </a:r>
          </a:p>
        </p:txBody>
      </p:sp>
    </p:spTree>
    <p:extLst>
      <p:ext uri="{BB962C8B-B14F-4D97-AF65-F5344CB8AC3E}">
        <p14:creationId xmlns:p14="http://schemas.microsoft.com/office/powerpoint/2010/main" val="3683607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3B7DF-326B-E306-D95A-BBD650C90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609E2-7966-3007-6305-044E535BD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GB" dirty="0"/>
              <a:t>Maritime Navigation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7C2BB-34E3-5D06-1B24-F6874AC4A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dirty="0"/>
              <a:t>Modern Bridge Systems</a:t>
            </a:r>
          </a:p>
          <a:p>
            <a:pPr marL="0" indent="0">
              <a:buNone/>
            </a:pPr>
            <a:endParaRPr lang="en-GB" b="1" dirty="0"/>
          </a:p>
          <a:p>
            <a:pPr lvl="1"/>
            <a:r>
              <a:rPr lang="en-GB" dirty="0"/>
              <a:t>Modern maritime navigation depends on multiple information sources:</a:t>
            </a:r>
          </a:p>
          <a:p>
            <a:pPr lvl="1"/>
            <a:r>
              <a:rPr lang="en-GB" dirty="0"/>
              <a:t>GNSS receivers</a:t>
            </a:r>
          </a:p>
          <a:p>
            <a:pPr lvl="1"/>
            <a:r>
              <a:rPr lang="en-GB" dirty="0"/>
              <a:t>ECDIS</a:t>
            </a:r>
          </a:p>
          <a:p>
            <a:pPr lvl="1"/>
            <a:r>
              <a:rPr lang="en-GB" dirty="0"/>
              <a:t>Radar / ARPA</a:t>
            </a:r>
          </a:p>
          <a:p>
            <a:pPr lvl="1"/>
            <a:r>
              <a:rPr lang="en-GB" dirty="0"/>
              <a:t>AIS</a:t>
            </a:r>
          </a:p>
          <a:p>
            <a:pPr lvl="1"/>
            <a:r>
              <a:rPr lang="en-GB" dirty="0"/>
              <a:t>Gyrocompass</a:t>
            </a:r>
          </a:p>
          <a:p>
            <a:pPr lvl="1"/>
            <a:r>
              <a:rPr lang="en-GB" dirty="0"/>
              <a:t>Speed log</a:t>
            </a:r>
          </a:p>
          <a:p>
            <a:pPr lvl="1"/>
            <a:r>
              <a:rPr lang="en-GB" dirty="0"/>
              <a:t>Echo sounder</a:t>
            </a:r>
          </a:p>
          <a:p>
            <a:pPr lvl="1"/>
            <a:r>
              <a:rPr lang="en-GB" dirty="0"/>
              <a:t>Bridge team oversight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Key Concept</a:t>
            </a:r>
          </a:p>
          <a:p>
            <a:pPr marL="0" indent="0">
              <a:buNone/>
            </a:pPr>
            <a:r>
              <a:rPr lang="en-GB" dirty="0"/>
              <a:t>Safe navigation depends on trustworthy information.</a:t>
            </a:r>
          </a:p>
        </p:txBody>
      </p:sp>
    </p:spTree>
    <p:extLst>
      <p:ext uri="{BB962C8B-B14F-4D97-AF65-F5344CB8AC3E}">
        <p14:creationId xmlns:p14="http://schemas.microsoft.com/office/powerpoint/2010/main" val="1530844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776F8-9C43-B355-8DB4-FA299E896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DFC1D-3B55-7C92-4886-D12E141E2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Maritime Navigation Architecture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8A4D6F-7A22-1039-4509-2C18A3627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167" y="1078331"/>
            <a:ext cx="7699665" cy="55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98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3E8CB-44BC-41F7-9549-C63C84F84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EF59D-73AF-CAF8-C7D6-BE1C539B2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GB" dirty="0"/>
              <a:t>Normal Navigation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5F478-293A-A6A2-BCB5-6E6253101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/>
              <a:t>Safe Navigation Corridor</a:t>
            </a:r>
          </a:p>
          <a:p>
            <a:pPr marL="0" indent="0">
              <a:buNone/>
            </a:pPr>
            <a:endParaRPr lang="en-GB" b="1" dirty="0"/>
          </a:p>
          <a:p>
            <a:pPr lvl="1"/>
            <a:r>
              <a:rPr lang="en-GB" dirty="0"/>
              <a:t>Under normal conditions:</a:t>
            </a:r>
          </a:p>
          <a:p>
            <a:pPr lvl="1"/>
            <a:r>
              <a:rPr lang="en-GB" dirty="0"/>
              <a:t>The vessel follows a planned route.</a:t>
            </a:r>
          </a:p>
          <a:p>
            <a:pPr lvl="1"/>
            <a:r>
              <a:rPr lang="en-GB" dirty="0"/>
              <a:t>GNSS provides position information.</a:t>
            </a:r>
          </a:p>
          <a:p>
            <a:pPr lvl="1"/>
            <a:r>
              <a:rPr lang="en-GB" dirty="0"/>
              <a:t>ECDIS displays route progress.</a:t>
            </a:r>
          </a:p>
          <a:p>
            <a:pPr lvl="1"/>
            <a:r>
              <a:rPr lang="en-GB" dirty="0"/>
              <a:t>Radar confirms surrounding traffic and landmarks.</a:t>
            </a:r>
          </a:p>
          <a:p>
            <a:pPr lvl="1"/>
            <a:r>
              <a:rPr lang="en-GB" dirty="0"/>
              <a:t>Autopilot maintains the planned track.</a:t>
            </a:r>
          </a:p>
          <a:p>
            <a:pPr lvl="1"/>
            <a:r>
              <a:rPr lang="en-GB" dirty="0"/>
              <a:t>The bridge team monitors vessel status.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Key Concept</a:t>
            </a:r>
          </a:p>
          <a:p>
            <a:pPr marL="0" indent="0">
              <a:buNone/>
            </a:pPr>
            <a:r>
              <a:rPr lang="en-GB" dirty="0"/>
              <a:t>All systems present a consistent operational picture.</a:t>
            </a:r>
          </a:p>
        </p:txBody>
      </p:sp>
    </p:spTree>
    <p:extLst>
      <p:ext uri="{BB962C8B-B14F-4D97-AF65-F5344CB8AC3E}">
        <p14:creationId xmlns:p14="http://schemas.microsoft.com/office/powerpoint/2010/main" val="468616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3634-1294-2DAC-42B2-DD2983BC9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D4387-AB2C-1F84-3844-ECCCBC8D6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Normal Navigation Corridor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1A5B63-6F44-5F95-02B4-9E7FFDEDA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775" y="2435266"/>
            <a:ext cx="8870449" cy="198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385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58D5E-B6EA-B5B0-7642-34B9FC7A1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B5ED1-72B7-5E2C-F1F8-A9F0AFA94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GNSS Spoofing Scenario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05B70-C75B-2E6D-5E34-14ED1637C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Information Integrity Attack</a:t>
            </a:r>
          </a:p>
          <a:p>
            <a:pPr marL="0" indent="0">
              <a:buNone/>
            </a:pPr>
            <a:endParaRPr lang="en-US" b="1" dirty="0"/>
          </a:p>
          <a:p>
            <a:pPr lvl="1"/>
            <a:r>
              <a:rPr lang="en-US" dirty="0"/>
              <a:t>Counterfeit GNSS signals are transmitted.</a:t>
            </a:r>
          </a:p>
          <a:p>
            <a:pPr lvl="1"/>
            <a:r>
              <a:rPr lang="en-US" dirty="0"/>
              <a:t>Receivers continue operating normally.</a:t>
            </a:r>
          </a:p>
          <a:p>
            <a:pPr lvl="1"/>
            <a:r>
              <a:rPr lang="en-US" dirty="0"/>
              <a:t>No obvious equipment failures occur.</a:t>
            </a:r>
          </a:p>
          <a:p>
            <a:pPr lvl="1"/>
            <a:r>
              <a:rPr lang="en-US" dirty="0"/>
              <a:t>Position information appears plausible.</a:t>
            </a:r>
          </a:p>
          <a:p>
            <a:pPr lvl="1"/>
            <a:r>
              <a:rPr lang="en-US" dirty="0"/>
              <a:t>Navigation displays remain operational.</a:t>
            </a:r>
          </a:p>
          <a:p>
            <a:pPr lvl="1"/>
            <a:r>
              <a:rPr lang="en-US" dirty="0"/>
              <a:t>The bridge team sees an increasingly inaccurate picture.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Security-Informed Safety Principle</a:t>
            </a:r>
          </a:p>
          <a:p>
            <a:pPr marL="0" indent="0">
              <a:buNone/>
            </a:pPr>
            <a:r>
              <a:rPr lang="en-US" dirty="0"/>
              <a:t>Cyber incidents can create hazards without damaging equipment.</a:t>
            </a:r>
          </a:p>
        </p:txBody>
      </p:sp>
    </p:spTree>
    <p:extLst>
      <p:ext uri="{BB962C8B-B14F-4D97-AF65-F5344CB8AC3E}">
        <p14:creationId xmlns:p14="http://schemas.microsoft.com/office/powerpoint/2010/main" val="2573380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74731-2B1E-DB45-4B41-3127C3A85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3E77B-DFC5-DEF6-ECE4-248BCA4F1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Divergence Between Displayed and Actual Position</a:t>
            </a:r>
            <a:endParaRPr lang="en-GB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53A3EA-7E3A-F8FD-DEC3-131EADA2E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921" y="1715163"/>
            <a:ext cx="5694158" cy="423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79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12D6E-E313-01EA-01BD-1FCB8C870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8FFD7-50C1-836F-4643-A1D475EC1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933" y="204259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Cyber-to-Physical Escalation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8F742-E25F-0582-9A06-AC917FE33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6934"/>
            <a:ext cx="10515600" cy="475826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1" dirty="0"/>
              <a:t>From False Position Data to Physical Hazard</a:t>
            </a:r>
          </a:p>
          <a:p>
            <a:pPr marL="0" indent="0">
              <a:buNone/>
            </a:pPr>
            <a:endParaRPr lang="en-GB" b="1" dirty="0"/>
          </a:p>
          <a:p>
            <a:pPr marL="0" indent="0" algn="ctr">
              <a:buNone/>
            </a:pPr>
            <a:r>
              <a:rPr lang="en-GB" dirty="0"/>
              <a:t>GNSS Spoofing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False Position Data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Incorrect ECDIS Position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Incorrect Navigation Guidance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Vessel Drifts Toward Hazard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Grounding Risk</a:t>
            </a:r>
          </a:p>
          <a:p>
            <a:pPr marL="0" indent="0" algn="ctr">
              <a:buNone/>
            </a:pPr>
            <a:endParaRPr lang="en-GB" b="1" dirty="0"/>
          </a:p>
          <a:p>
            <a:pPr marL="0" indent="0" algn="ctr">
              <a:buNone/>
            </a:pPr>
            <a:r>
              <a:rPr lang="en-GB" dirty="0"/>
              <a:t>Potential Harm</a:t>
            </a:r>
          </a:p>
          <a:p>
            <a:pPr marL="0" indent="0" algn="ctr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Discussion Question</a:t>
            </a:r>
          </a:p>
          <a:p>
            <a:pPr marL="0" indent="0">
              <a:buNone/>
            </a:pPr>
            <a:r>
              <a:rPr lang="en-US" dirty="0"/>
              <a:t>At what point does the cyber incident become a safety issue?</a:t>
            </a:r>
            <a:endParaRPr lang="en-GB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8BEB7512-F7CF-462D-9423-02C4E5177B10}"/>
              </a:ext>
            </a:extLst>
          </p:cNvPr>
          <p:cNvSpPr/>
          <p:nvPr/>
        </p:nvSpPr>
        <p:spPr>
          <a:xfrm>
            <a:off x="5935133" y="2023536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8B751E3C-E06D-C011-0A5F-EB01E27A6A36}"/>
              </a:ext>
            </a:extLst>
          </p:cNvPr>
          <p:cNvSpPr/>
          <p:nvPr/>
        </p:nvSpPr>
        <p:spPr>
          <a:xfrm>
            <a:off x="5926666" y="2586567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5F88680-7B92-5BD1-E0FF-5AD1919249BD}"/>
              </a:ext>
            </a:extLst>
          </p:cNvPr>
          <p:cNvSpPr/>
          <p:nvPr/>
        </p:nvSpPr>
        <p:spPr>
          <a:xfrm>
            <a:off x="5935133" y="3119967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BA4FA89B-A931-C21E-226E-24E948157C3A}"/>
              </a:ext>
            </a:extLst>
          </p:cNvPr>
          <p:cNvSpPr/>
          <p:nvPr/>
        </p:nvSpPr>
        <p:spPr>
          <a:xfrm>
            <a:off x="5943599" y="3666067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E21E2E3-EE9D-9BFF-CB13-84FA9D0B2E66}"/>
              </a:ext>
            </a:extLst>
          </p:cNvPr>
          <p:cNvSpPr/>
          <p:nvPr/>
        </p:nvSpPr>
        <p:spPr>
          <a:xfrm>
            <a:off x="5935133" y="4165601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7B3CFD65-347D-FDD8-83B9-49655441BBCD}"/>
              </a:ext>
            </a:extLst>
          </p:cNvPr>
          <p:cNvSpPr/>
          <p:nvPr/>
        </p:nvSpPr>
        <p:spPr>
          <a:xfrm>
            <a:off x="5943599" y="4690536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478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8AFF9-2BE4-1190-0083-7D4492364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21037-4CE6-61F7-4DAD-736D5C595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GB" sz="3600" dirty="0"/>
              <a:t>Cyber-to-Physical Escalation Pathway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0013C4-83D1-EBBF-50DA-E1E539776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051" y="1718924"/>
            <a:ext cx="8961897" cy="342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520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0E2E1-8F8A-405F-1D20-C88FA8FC4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A7317-DD30-0839-5757-DA3E97FA6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Building Navigation Resilience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79C1F-E4B6-9CDD-2C84-639ED64EA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dirty="0"/>
              <a:t>Mixed-Trust Sensor Environments</a:t>
            </a:r>
          </a:p>
          <a:p>
            <a:pPr marL="0" indent="0">
              <a:buNone/>
            </a:pPr>
            <a:endParaRPr lang="en-GB" b="1" dirty="0"/>
          </a:p>
          <a:p>
            <a:pPr lvl="1"/>
            <a:r>
              <a:rPr lang="en-GB" dirty="0"/>
              <a:t>Important resilience mechanisms include:</a:t>
            </a:r>
          </a:p>
          <a:p>
            <a:pPr lvl="1"/>
            <a:r>
              <a:rPr lang="en-GB" dirty="0"/>
              <a:t>Cross-sensor verification</a:t>
            </a:r>
          </a:p>
          <a:p>
            <a:pPr lvl="1"/>
            <a:r>
              <a:rPr lang="en-GB" dirty="0"/>
              <a:t>Radar observations</a:t>
            </a:r>
          </a:p>
          <a:p>
            <a:pPr lvl="1"/>
            <a:r>
              <a:rPr lang="en-GB" dirty="0"/>
              <a:t>Visual bearings</a:t>
            </a:r>
          </a:p>
          <a:p>
            <a:pPr lvl="1"/>
            <a:r>
              <a:rPr lang="en-GB" dirty="0"/>
              <a:t>Echo sounder verification</a:t>
            </a:r>
          </a:p>
          <a:p>
            <a:pPr lvl="1"/>
            <a:r>
              <a:rPr lang="en-GB" dirty="0"/>
              <a:t>GNSS integrity monitoring</a:t>
            </a:r>
          </a:p>
          <a:p>
            <a:pPr lvl="1"/>
            <a:r>
              <a:rPr lang="en-GB" dirty="0"/>
              <a:t>Diverse navigation sources</a:t>
            </a:r>
          </a:p>
          <a:p>
            <a:pPr lvl="1"/>
            <a:r>
              <a:rPr lang="en-GB" dirty="0"/>
              <a:t>Reduced-speed procedures</a:t>
            </a:r>
          </a:p>
          <a:p>
            <a:pPr lvl="1"/>
            <a:r>
              <a:rPr lang="en-GB" dirty="0"/>
              <a:t>Human oversight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Key Principle</a:t>
            </a:r>
          </a:p>
          <a:p>
            <a:pPr marL="0" indent="0">
              <a:buNone/>
            </a:pPr>
            <a:r>
              <a:rPr lang="en-GB" dirty="0"/>
              <a:t>No single navigation source should be assumed to be permanently trustworthy.</a:t>
            </a:r>
          </a:p>
        </p:txBody>
      </p:sp>
    </p:spTree>
    <p:extLst>
      <p:ext uri="{BB962C8B-B14F-4D97-AF65-F5344CB8AC3E}">
        <p14:creationId xmlns:p14="http://schemas.microsoft.com/office/powerpoint/2010/main" val="4223795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64EA2-3022-0D09-7331-87122931E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CFFC4-9A67-44FD-2D45-7CA306E6D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Security-Informed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84A26-032E-EE98-7741-A9796736C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0800"/>
            <a:ext cx="10515600" cy="502073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/>
              <a:t>Key Lessons</a:t>
            </a:r>
          </a:p>
          <a:p>
            <a:r>
              <a:rPr lang="en-US" dirty="0"/>
              <a:t>Cyber attacks can influence physical operations without damaging equipment.</a:t>
            </a:r>
          </a:p>
          <a:p>
            <a:r>
              <a:rPr lang="en-US" dirty="0"/>
              <a:t>Information integrity is critical to safety.</a:t>
            </a:r>
          </a:p>
          <a:p>
            <a:r>
              <a:rPr lang="en-US" dirty="0"/>
              <a:t>Navigation systems require independent verification.</a:t>
            </a:r>
          </a:p>
          <a:p>
            <a:r>
              <a:rPr lang="en-US" dirty="0"/>
              <a:t>Human operators remain an essential safety barrier.</a:t>
            </a:r>
          </a:p>
          <a:p>
            <a:r>
              <a:rPr lang="en-US" dirty="0" err="1"/>
              <a:t>Defence</a:t>
            </a:r>
            <a:r>
              <a:rPr lang="en-US" dirty="0"/>
              <a:t>-in-depth applies to navigation systems.</a:t>
            </a:r>
          </a:p>
          <a:p>
            <a:r>
              <a:rPr lang="en-US" dirty="0"/>
              <a:t>Resilience depends on diverse information sources.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Security-Informed Safety Principle:</a:t>
            </a:r>
          </a:p>
          <a:p>
            <a:pPr marL="0" indent="0">
              <a:buNone/>
            </a:pPr>
            <a:r>
              <a:rPr lang="en-US" b="1" dirty="0"/>
              <a:t>Cyber events become safety hazards when compromised information influences operational decisions and physical system </a:t>
            </a:r>
            <a:r>
              <a:rPr lang="en-US" b="1" dirty="0" err="1"/>
              <a:t>behaviour</a:t>
            </a:r>
            <a:r>
              <a:rPr lang="en-US" b="1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Discussion Questions</a:t>
            </a:r>
          </a:p>
          <a:p>
            <a:r>
              <a:rPr lang="en-US" dirty="0"/>
              <a:t>What was the hazard?</a:t>
            </a:r>
          </a:p>
          <a:p>
            <a:r>
              <a:rPr lang="en-US" dirty="0"/>
              <a:t>Why was the attack difficult to detect?</a:t>
            </a:r>
          </a:p>
          <a:p>
            <a:r>
              <a:rPr lang="en-US" dirty="0"/>
              <a:t>Which navigation sources remained trustworthy?</a:t>
            </a:r>
          </a:p>
          <a:p>
            <a:r>
              <a:rPr lang="en-US" dirty="0"/>
              <a:t>What role did the bridge team play?</a:t>
            </a:r>
          </a:p>
          <a:p>
            <a:r>
              <a:rPr lang="en-US" dirty="0"/>
              <a:t>How could resilience be improved?</a:t>
            </a:r>
          </a:p>
        </p:txBody>
      </p:sp>
    </p:spTree>
    <p:extLst>
      <p:ext uri="{BB962C8B-B14F-4D97-AF65-F5344CB8AC3E}">
        <p14:creationId xmlns:p14="http://schemas.microsoft.com/office/powerpoint/2010/main" val="670602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457</Words>
  <Application>Microsoft Office PowerPoint</Application>
  <PresentationFormat>Widescreen</PresentationFormat>
  <Paragraphs>114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 Theme</vt:lpstr>
      <vt:lpstr>Security-Informed Safety</vt:lpstr>
      <vt:lpstr>Learning Outcomes</vt:lpstr>
      <vt:lpstr>Maritime Navigation Architecture</vt:lpstr>
      <vt:lpstr>Maritime Navigation Architecture</vt:lpstr>
      <vt:lpstr>Normal Navigation Operations</vt:lpstr>
      <vt:lpstr>Normal Navigation Corridor</vt:lpstr>
      <vt:lpstr>GNSS Spoofing Scenario</vt:lpstr>
      <vt:lpstr>Divergence Between Displayed and Actual Position</vt:lpstr>
      <vt:lpstr>Cyber-to-Physical Escalation</vt:lpstr>
      <vt:lpstr>Cyber-to-Physical Escalation Pathway</vt:lpstr>
      <vt:lpstr>Building Navigation Resilience</vt:lpstr>
      <vt:lpstr>Security-Informed Safety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Abroshan, Hossein</dc:creator>
  <cp:lastModifiedBy>Abroshan, Hossein</cp:lastModifiedBy>
  <cp:revision>1</cp:revision>
  <dcterms:created xsi:type="dcterms:W3CDTF">2026-06-13T12:17:01Z</dcterms:created>
  <dcterms:modified xsi:type="dcterms:W3CDTF">2026-06-13T14:24:11Z</dcterms:modified>
</cp:coreProperties>
</file>